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6916C-906B-41B9-8E09-F599ADEB9FA3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CE026D-DCA9-4BEF-AF54-69E93C79D8B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Sample testing</a:t>
          </a:r>
        </a:p>
      </dgm:t>
    </dgm:pt>
    <dgm:pt modelId="{03424F5E-DBD1-43BC-B1AA-7657D7CCC5E1}" type="parTrans" cxnId="{16D856C3-F8B2-400E-AEA2-51F016BF0162}">
      <dgm:prSet/>
      <dgm:spPr/>
      <dgm:t>
        <a:bodyPr/>
        <a:lstStyle/>
        <a:p>
          <a:endParaRPr lang="en-US"/>
        </a:p>
      </dgm:t>
    </dgm:pt>
    <dgm:pt modelId="{A5EEF27B-6475-44A5-8F49-D5A1625F9AB9}" type="sibTrans" cxnId="{16D856C3-F8B2-400E-AEA2-51F016BF0162}">
      <dgm:prSet/>
      <dgm:spPr/>
      <dgm:t>
        <a:bodyPr/>
        <a:lstStyle/>
        <a:p>
          <a:endParaRPr lang="en-US"/>
        </a:p>
      </dgm:t>
    </dgm:pt>
    <dgm:pt modelId="{4EAA9798-FA3C-4104-B025-165D6FA09A0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Accuracy </a:t>
          </a:r>
        </a:p>
      </dgm:t>
    </dgm:pt>
    <dgm:pt modelId="{96DE1623-98DC-4BB0-BBC6-0A2CFD7D40B9}" type="parTrans" cxnId="{86095796-5323-4244-8BA2-59BDFCB4F18B}">
      <dgm:prSet/>
      <dgm:spPr/>
      <dgm:t>
        <a:bodyPr/>
        <a:lstStyle/>
        <a:p>
          <a:endParaRPr lang="en-US"/>
        </a:p>
      </dgm:t>
    </dgm:pt>
    <dgm:pt modelId="{90B744D2-2C60-4EB3-B290-790B49F451E8}" type="sibTrans" cxnId="{86095796-5323-4244-8BA2-59BDFCB4F18B}">
      <dgm:prSet/>
      <dgm:spPr/>
      <dgm:t>
        <a:bodyPr/>
        <a:lstStyle/>
        <a:p>
          <a:endParaRPr lang="en-US"/>
        </a:p>
      </dgm:t>
    </dgm:pt>
    <dgm:pt modelId="{EE33F221-C756-42FC-A8A2-6B8EED1705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Bayes: 0.75</a:t>
          </a:r>
        </a:p>
      </dgm:t>
    </dgm:pt>
    <dgm:pt modelId="{0BBF2850-1A67-4130-B59F-713B12AC1B78}" type="parTrans" cxnId="{6D553DE0-0A60-4948-96D6-1F2A9DEA92BE}">
      <dgm:prSet/>
      <dgm:spPr/>
      <dgm:t>
        <a:bodyPr/>
        <a:lstStyle/>
        <a:p>
          <a:endParaRPr lang="en-US"/>
        </a:p>
      </dgm:t>
    </dgm:pt>
    <dgm:pt modelId="{384E2CD5-C5D3-46F8-A720-35F6F1465436}" type="sibTrans" cxnId="{6D553DE0-0A60-4948-96D6-1F2A9DEA92BE}">
      <dgm:prSet/>
      <dgm:spPr/>
      <dgm:t>
        <a:bodyPr/>
        <a:lstStyle/>
        <a:p>
          <a:endParaRPr lang="en-US"/>
        </a:p>
      </dgm:t>
    </dgm:pt>
    <dgm:pt modelId="{42A0DBCF-9559-4BB9-9BA3-3134BBD1C9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LR:  0.86</a:t>
          </a:r>
        </a:p>
      </dgm:t>
    </dgm:pt>
    <dgm:pt modelId="{2A4759F2-3799-4B88-A0F7-1E1A50A19A54}" type="parTrans" cxnId="{94D38211-45CD-40C8-8458-9883F2EC6E8D}">
      <dgm:prSet/>
      <dgm:spPr/>
      <dgm:t>
        <a:bodyPr/>
        <a:lstStyle/>
        <a:p>
          <a:endParaRPr lang="en-US"/>
        </a:p>
      </dgm:t>
    </dgm:pt>
    <dgm:pt modelId="{19FDD589-12AE-47C9-A207-724D6AF241BD}" type="sibTrans" cxnId="{94D38211-45CD-40C8-8458-9883F2EC6E8D}">
      <dgm:prSet/>
      <dgm:spPr/>
      <dgm:t>
        <a:bodyPr/>
        <a:lstStyle/>
        <a:p>
          <a:endParaRPr lang="en-US"/>
        </a:p>
      </dgm:t>
    </dgm:pt>
    <dgm:pt modelId="{4E329916-99C3-4BF7-9E4E-467CE560D8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Precision</a:t>
          </a:r>
        </a:p>
      </dgm:t>
    </dgm:pt>
    <dgm:pt modelId="{2E6310F7-02C3-4BFE-B8B1-41E5CC04A44B}" type="parTrans" cxnId="{B42AE251-9412-4771-9964-AB12EA17A0B5}">
      <dgm:prSet/>
      <dgm:spPr/>
      <dgm:t>
        <a:bodyPr/>
        <a:lstStyle/>
        <a:p>
          <a:endParaRPr lang="en-US"/>
        </a:p>
      </dgm:t>
    </dgm:pt>
    <dgm:pt modelId="{C0F318BD-E484-42DF-9413-EDDE109433F2}" type="sibTrans" cxnId="{B42AE251-9412-4771-9964-AB12EA17A0B5}">
      <dgm:prSet/>
      <dgm:spPr/>
      <dgm:t>
        <a:bodyPr/>
        <a:lstStyle/>
        <a:p>
          <a:endParaRPr lang="en-US"/>
        </a:p>
      </dgm:t>
    </dgm:pt>
    <dgm:pt modelId="{9E87AB67-AE88-4964-822C-348F56DC38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Bayes: 0.75</a:t>
          </a:r>
        </a:p>
      </dgm:t>
    </dgm:pt>
    <dgm:pt modelId="{0990C292-A0A7-47F0-811C-FACA2CD4DB62}" type="parTrans" cxnId="{99B0B6AC-F060-4E23-82D1-15A21B476B17}">
      <dgm:prSet/>
      <dgm:spPr/>
      <dgm:t>
        <a:bodyPr/>
        <a:lstStyle/>
        <a:p>
          <a:endParaRPr lang="en-US"/>
        </a:p>
      </dgm:t>
    </dgm:pt>
    <dgm:pt modelId="{21EA8ECE-1B32-4EE6-9D20-B7ACE38074B6}" type="sibTrans" cxnId="{99B0B6AC-F060-4E23-82D1-15A21B476B17}">
      <dgm:prSet/>
      <dgm:spPr/>
      <dgm:t>
        <a:bodyPr/>
        <a:lstStyle/>
        <a:p>
          <a:endParaRPr lang="en-US"/>
        </a:p>
      </dgm:t>
    </dgm:pt>
    <dgm:pt modelId="{A402095C-8616-4C2C-8DB8-8AC8D6E6F1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LR: 0.86</a:t>
          </a:r>
        </a:p>
      </dgm:t>
    </dgm:pt>
    <dgm:pt modelId="{EE19F7F4-2EB4-4E0F-A003-DEDA3F1EA182}" type="parTrans" cxnId="{4F0F97C2-AFCD-40E7-9621-B698BC2C7BED}">
      <dgm:prSet/>
      <dgm:spPr/>
      <dgm:t>
        <a:bodyPr/>
        <a:lstStyle/>
        <a:p>
          <a:endParaRPr lang="en-US"/>
        </a:p>
      </dgm:t>
    </dgm:pt>
    <dgm:pt modelId="{AD4166A0-638A-4ECF-A42A-50D33BD4EA5F}" type="sibTrans" cxnId="{4F0F97C2-AFCD-40E7-9621-B698BC2C7BED}">
      <dgm:prSet/>
      <dgm:spPr/>
      <dgm:t>
        <a:bodyPr/>
        <a:lstStyle/>
        <a:p>
          <a:endParaRPr lang="en-US"/>
        </a:p>
      </dgm:t>
    </dgm:pt>
    <dgm:pt modelId="{A8D47E14-C7F8-4A68-B6A6-6288D9B2C30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Recall </a:t>
          </a:r>
        </a:p>
      </dgm:t>
    </dgm:pt>
    <dgm:pt modelId="{ADCFD576-4585-44E8-9ADC-C2C6E99DF71A}" type="parTrans" cxnId="{5CC237D4-3EA0-4F38-A378-16015E6BDD79}">
      <dgm:prSet/>
      <dgm:spPr/>
      <dgm:t>
        <a:bodyPr/>
        <a:lstStyle/>
        <a:p>
          <a:endParaRPr lang="en-US"/>
        </a:p>
      </dgm:t>
    </dgm:pt>
    <dgm:pt modelId="{79B8BA48-53EE-4A1A-9A02-083BE01D7197}" type="sibTrans" cxnId="{5CC237D4-3EA0-4F38-A378-16015E6BDD79}">
      <dgm:prSet/>
      <dgm:spPr/>
      <dgm:t>
        <a:bodyPr/>
        <a:lstStyle/>
        <a:p>
          <a:endParaRPr lang="en-US"/>
        </a:p>
      </dgm:t>
    </dgm:pt>
    <dgm:pt modelId="{8261D1C5-6F3A-412C-9484-F9F9B8A69D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Bayes: 0.75</a:t>
          </a:r>
        </a:p>
      </dgm:t>
    </dgm:pt>
    <dgm:pt modelId="{F67BD2A1-ADE4-4CA6-95F6-62D00BDA1761}" type="parTrans" cxnId="{BB293463-E46C-4104-A89D-C1D192C76F70}">
      <dgm:prSet/>
      <dgm:spPr/>
      <dgm:t>
        <a:bodyPr/>
        <a:lstStyle/>
        <a:p>
          <a:endParaRPr lang="en-US"/>
        </a:p>
      </dgm:t>
    </dgm:pt>
    <dgm:pt modelId="{238EF521-50C3-47D6-AE01-E98A53627595}" type="sibTrans" cxnId="{BB293463-E46C-4104-A89D-C1D192C76F70}">
      <dgm:prSet/>
      <dgm:spPr/>
      <dgm:t>
        <a:bodyPr/>
        <a:lstStyle/>
        <a:p>
          <a:endParaRPr lang="en-US"/>
        </a:p>
      </dgm:t>
    </dgm:pt>
    <dgm:pt modelId="{20DC0779-D0BA-4FDB-A4A7-9D9C40413C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LR: 0.86</a:t>
          </a:r>
        </a:p>
      </dgm:t>
    </dgm:pt>
    <dgm:pt modelId="{78AFD9A3-5E02-4C2A-9391-5F78E4D97173}" type="parTrans" cxnId="{B0113EB6-D1BF-4C87-96E7-0278455A4BC2}">
      <dgm:prSet/>
      <dgm:spPr/>
      <dgm:t>
        <a:bodyPr/>
        <a:lstStyle/>
        <a:p>
          <a:endParaRPr lang="en-US"/>
        </a:p>
      </dgm:t>
    </dgm:pt>
    <dgm:pt modelId="{D0D02C01-1846-4914-B6E0-B757FAEDB478}" type="sibTrans" cxnId="{B0113EB6-D1BF-4C87-96E7-0278455A4BC2}">
      <dgm:prSet/>
      <dgm:spPr/>
      <dgm:t>
        <a:bodyPr/>
        <a:lstStyle/>
        <a:p>
          <a:endParaRPr lang="en-US"/>
        </a:p>
      </dgm:t>
    </dgm:pt>
    <dgm:pt modelId="{DA80C2AD-4FB6-4F50-A77D-AF54406110A6}" type="pres">
      <dgm:prSet presAssocID="{78B6916C-906B-41B9-8E09-F599ADEB9FA3}" presName="root" presStyleCnt="0">
        <dgm:presLayoutVars>
          <dgm:dir/>
          <dgm:resizeHandles val="exact"/>
        </dgm:presLayoutVars>
      </dgm:prSet>
      <dgm:spPr/>
    </dgm:pt>
    <dgm:pt modelId="{ADC0CD3C-CD00-4036-844B-2E3FAEFD4E76}" type="pres">
      <dgm:prSet presAssocID="{6BCE026D-DCA9-4BEF-AF54-69E93C79D8BD}" presName="compNode" presStyleCnt="0"/>
      <dgm:spPr/>
    </dgm:pt>
    <dgm:pt modelId="{6801B197-242E-4C7D-BFFE-03D3DABF58DD}" type="pres">
      <dgm:prSet presAssocID="{6BCE026D-DCA9-4BEF-AF54-69E93C79D8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385A5B7-A5E2-42AF-9ACA-70A304FC3D3E}" type="pres">
      <dgm:prSet presAssocID="{6BCE026D-DCA9-4BEF-AF54-69E93C79D8BD}" presName="iconSpace" presStyleCnt="0"/>
      <dgm:spPr/>
    </dgm:pt>
    <dgm:pt modelId="{7D963A76-AA72-4A30-B7B1-AF4C501E25C0}" type="pres">
      <dgm:prSet presAssocID="{6BCE026D-DCA9-4BEF-AF54-69E93C79D8BD}" presName="parTx" presStyleLbl="revTx" presStyleIdx="0" presStyleCnt="8">
        <dgm:presLayoutVars>
          <dgm:chMax val="0"/>
          <dgm:chPref val="0"/>
        </dgm:presLayoutVars>
      </dgm:prSet>
      <dgm:spPr/>
    </dgm:pt>
    <dgm:pt modelId="{86D17847-D1CA-4E76-9A6E-18F5FB34D06B}" type="pres">
      <dgm:prSet presAssocID="{6BCE026D-DCA9-4BEF-AF54-69E93C79D8BD}" presName="txSpace" presStyleCnt="0"/>
      <dgm:spPr/>
    </dgm:pt>
    <dgm:pt modelId="{AA7BA3E2-ECB8-4616-8BCB-94EBA6E04FF3}" type="pres">
      <dgm:prSet presAssocID="{6BCE026D-DCA9-4BEF-AF54-69E93C79D8BD}" presName="desTx" presStyleLbl="revTx" presStyleIdx="1" presStyleCnt="8">
        <dgm:presLayoutVars/>
      </dgm:prSet>
      <dgm:spPr/>
    </dgm:pt>
    <dgm:pt modelId="{B992CB0B-840F-417B-9F3E-C0A00A15BD71}" type="pres">
      <dgm:prSet presAssocID="{A5EEF27B-6475-44A5-8F49-D5A1625F9AB9}" presName="sibTrans" presStyleCnt="0"/>
      <dgm:spPr/>
    </dgm:pt>
    <dgm:pt modelId="{534DADE4-8D9A-40B3-B873-9E7B3FC34802}" type="pres">
      <dgm:prSet presAssocID="{4EAA9798-FA3C-4104-B025-165D6FA09A08}" presName="compNode" presStyleCnt="0"/>
      <dgm:spPr/>
    </dgm:pt>
    <dgm:pt modelId="{A68E8BB4-5C00-4034-99AA-21997D4D8388}" type="pres">
      <dgm:prSet presAssocID="{4EAA9798-FA3C-4104-B025-165D6FA09A0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F757A8A-4A73-4C68-B7A3-127001F9473C}" type="pres">
      <dgm:prSet presAssocID="{4EAA9798-FA3C-4104-B025-165D6FA09A08}" presName="iconSpace" presStyleCnt="0"/>
      <dgm:spPr/>
    </dgm:pt>
    <dgm:pt modelId="{D89177F1-2E52-4B07-84DD-8870E7B609D4}" type="pres">
      <dgm:prSet presAssocID="{4EAA9798-FA3C-4104-B025-165D6FA09A08}" presName="parTx" presStyleLbl="revTx" presStyleIdx="2" presStyleCnt="8">
        <dgm:presLayoutVars>
          <dgm:chMax val="0"/>
          <dgm:chPref val="0"/>
        </dgm:presLayoutVars>
      </dgm:prSet>
      <dgm:spPr/>
    </dgm:pt>
    <dgm:pt modelId="{E09DCFEF-374A-4518-8E20-E8E4DCD8B65B}" type="pres">
      <dgm:prSet presAssocID="{4EAA9798-FA3C-4104-B025-165D6FA09A08}" presName="txSpace" presStyleCnt="0"/>
      <dgm:spPr/>
    </dgm:pt>
    <dgm:pt modelId="{FCEEB024-C8E0-4A79-97BB-1963E7701534}" type="pres">
      <dgm:prSet presAssocID="{4EAA9798-FA3C-4104-B025-165D6FA09A08}" presName="desTx" presStyleLbl="revTx" presStyleIdx="3" presStyleCnt="8">
        <dgm:presLayoutVars/>
      </dgm:prSet>
      <dgm:spPr/>
    </dgm:pt>
    <dgm:pt modelId="{714A5F7B-ACB4-4D4F-B4F5-4A524E24BC75}" type="pres">
      <dgm:prSet presAssocID="{90B744D2-2C60-4EB3-B290-790B49F451E8}" presName="sibTrans" presStyleCnt="0"/>
      <dgm:spPr/>
    </dgm:pt>
    <dgm:pt modelId="{A56D1B06-074F-4DC4-AABF-530B4731218C}" type="pres">
      <dgm:prSet presAssocID="{4E329916-99C3-4BF7-9E4E-467CE560D800}" presName="compNode" presStyleCnt="0"/>
      <dgm:spPr/>
    </dgm:pt>
    <dgm:pt modelId="{B907D3CF-469F-4D03-9986-129A663A5372}" type="pres">
      <dgm:prSet presAssocID="{4E329916-99C3-4BF7-9E4E-467CE560D8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C4482AFA-F13C-4E7B-A614-9250BD9049DD}" type="pres">
      <dgm:prSet presAssocID="{4E329916-99C3-4BF7-9E4E-467CE560D800}" presName="iconSpace" presStyleCnt="0"/>
      <dgm:spPr/>
    </dgm:pt>
    <dgm:pt modelId="{420CE7DC-89C6-42A9-8E0C-EFA021D8A093}" type="pres">
      <dgm:prSet presAssocID="{4E329916-99C3-4BF7-9E4E-467CE560D800}" presName="parTx" presStyleLbl="revTx" presStyleIdx="4" presStyleCnt="8">
        <dgm:presLayoutVars>
          <dgm:chMax val="0"/>
          <dgm:chPref val="0"/>
        </dgm:presLayoutVars>
      </dgm:prSet>
      <dgm:spPr/>
    </dgm:pt>
    <dgm:pt modelId="{D13A779D-16FA-40AF-A54D-181BE05B2413}" type="pres">
      <dgm:prSet presAssocID="{4E329916-99C3-4BF7-9E4E-467CE560D800}" presName="txSpace" presStyleCnt="0"/>
      <dgm:spPr/>
    </dgm:pt>
    <dgm:pt modelId="{7F6759D8-8287-4F40-9516-B4F2DD2B44F4}" type="pres">
      <dgm:prSet presAssocID="{4E329916-99C3-4BF7-9E4E-467CE560D800}" presName="desTx" presStyleLbl="revTx" presStyleIdx="5" presStyleCnt="8">
        <dgm:presLayoutVars/>
      </dgm:prSet>
      <dgm:spPr/>
    </dgm:pt>
    <dgm:pt modelId="{FDD28E90-2180-4FC3-842B-9AD4491512B3}" type="pres">
      <dgm:prSet presAssocID="{C0F318BD-E484-42DF-9413-EDDE109433F2}" presName="sibTrans" presStyleCnt="0"/>
      <dgm:spPr/>
    </dgm:pt>
    <dgm:pt modelId="{4A114A55-245E-45BE-8EB8-230061DA0008}" type="pres">
      <dgm:prSet presAssocID="{A8D47E14-C7F8-4A68-B6A6-6288D9B2C30D}" presName="compNode" presStyleCnt="0"/>
      <dgm:spPr/>
    </dgm:pt>
    <dgm:pt modelId="{7C794B53-4A1E-4E83-830A-A9D318B25596}" type="pres">
      <dgm:prSet presAssocID="{A8D47E14-C7F8-4A68-B6A6-6288D9B2C3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618A6980-3CCE-40BA-AC36-7F047914237F}" type="pres">
      <dgm:prSet presAssocID="{A8D47E14-C7F8-4A68-B6A6-6288D9B2C30D}" presName="iconSpace" presStyleCnt="0"/>
      <dgm:spPr/>
    </dgm:pt>
    <dgm:pt modelId="{47440541-2591-4BD7-9F48-7D1DE9CF7DAF}" type="pres">
      <dgm:prSet presAssocID="{A8D47E14-C7F8-4A68-B6A6-6288D9B2C30D}" presName="parTx" presStyleLbl="revTx" presStyleIdx="6" presStyleCnt="8">
        <dgm:presLayoutVars>
          <dgm:chMax val="0"/>
          <dgm:chPref val="0"/>
        </dgm:presLayoutVars>
      </dgm:prSet>
      <dgm:spPr/>
    </dgm:pt>
    <dgm:pt modelId="{4AD6BFD1-A9C1-4F13-A476-A8CE74BE2383}" type="pres">
      <dgm:prSet presAssocID="{A8D47E14-C7F8-4A68-B6A6-6288D9B2C30D}" presName="txSpace" presStyleCnt="0"/>
      <dgm:spPr/>
    </dgm:pt>
    <dgm:pt modelId="{64FBDB53-8828-40BC-A97A-FBDC18687E24}" type="pres">
      <dgm:prSet presAssocID="{A8D47E14-C7F8-4A68-B6A6-6288D9B2C30D}" presName="desTx" presStyleLbl="revTx" presStyleIdx="7" presStyleCnt="8">
        <dgm:presLayoutVars/>
      </dgm:prSet>
      <dgm:spPr/>
    </dgm:pt>
  </dgm:ptLst>
  <dgm:cxnLst>
    <dgm:cxn modelId="{3A5B840A-ACA3-4831-A961-79AA96FEB65F}" type="presOf" srcId="{42A0DBCF-9559-4BB9-9BA3-3134BBD1C9EE}" destId="{FCEEB024-C8E0-4A79-97BB-1963E7701534}" srcOrd="0" destOrd="1" presId="urn:microsoft.com/office/officeart/2018/5/layout/CenteredIconLabelDescriptionList"/>
    <dgm:cxn modelId="{94D38211-45CD-40C8-8458-9883F2EC6E8D}" srcId="{4EAA9798-FA3C-4104-B025-165D6FA09A08}" destId="{42A0DBCF-9559-4BB9-9BA3-3134BBD1C9EE}" srcOrd="1" destOrd="0" parTransId="{2A4759F2-3799-4B88-A0F7-1E1A50A19A54}" sibTransId="{19FDD589-12AE-47C9-A207-724D6AF241BD}"/>
    <dgm:cxn modelId="{28A88741-2407-4B41-BDF5-6A8E2FC23471}" type="presOf" srcId="{9E87AB67-AE88-4964-822C-348F56DC3879}" destId="{7F6759D8-8287-4F40-9516-B4F2DD2B44F4}" srcOrd="0" destOrd="0" presId="urn:microsoft.com/office/officeart/2018/5/layout/CenteredIconLabelDescriptionList"/>
    <dgm:cxn modelId="{BB293463-E46C-4104-A89D-C1D192C76F70}" srcId="{A8D47E14-C7F8-4A68-B6A6-6288D9B2C30D}" destId="{8261D1C5-6F3A-412C-9484-F9F9B8A69DA9}" srcOrd="0" destOrd="0" parTransId="{F67BD2A1-ADE4-4CA6-95F6-62D00BDA1761}" sibTransId="{238EF521-50C3-47D6-AE01-E98A53627595}"/>
    <dgm:cxn modelId="{445BB66D-E08C-46C0-A4F8-CC7DC40DB7CD}" type="presOf" srcId="{8261D1C5-6F3A-412C-9484-F9F9B8A69DA9}" destId="{64FBDB53-8828-40BC-A97A-FBDC18687E24}" srcOrd="0" destOrd="0" presId="urn:microsoft.com/office/officeart/2018/5/layout/CenteredIconLabelDescriptionList"/>
    <dgm:cxn modelId="{B42AE251-9412-4771-9964-AB12EA17A0B5}" srcId="{78B6916C-906B-41B9-8E09-F599ADEB9FA3}" destId="{4E329916-99C3-4BF7-9E4E-467CE560D800}" srcOrd="2" destOrd="0" parTransId="{2E6310F7-02C3-4BFE-B8B1-41E5CC04A44B}" sibTransId="{C0F318BD-E484-42DF-9413-EDDE109433F2}"/>
    <dgm:cxn modelId="{61234E83-69BA-4D63-9E1F-D402963602DF}" type="presOf" srcId="{20DC0779-D0BA-4FDB-A4A7-9D9C40413CE5}" destId="{64FBDB53-8828-40BC-A97A-FBDC18687E24}" srcOrd="0" destOrd="1" presId="urn:microsoft.com/office/officeart/2018/5/layout/CenteredIconLabelDescriptionList"/>
    <dgm:cxn modelId="{17C09C89-CD53-4346-B41C-79AD86608F52}" type="presOf" srcId="{78B6916C-906B-41B9-8E09-F599ADEB9FA3}" destId="{DA80C2AD-4FB6-4F50-A77D-AF54406110A6}" srcOrd="0" destOrd="0" presId="urn:microsoft.com/office/officeart/2018/5/layout/CenteredIconLabelDescriptionList"/>
    <dgm:cxn modelId="{DBAF8694-B696-4717-BD5D-AD0B63E26B69}" type="presOf" srcId="{A402095C-8616-4C2C-8DB8-8AC8D6E6F10E}" destId="{7F6759D8-8287-4F40-9516-B4F2DD2B44F4}" srcOrd="0" destOrd="1" presId="urn:microsoft.com/office/officeart/2018/5/layout/CenteredIconLabelDescriptionList"/>
    <dgm:cxn modelId="{86095796-5323-4244-8BA2-59BDFCB4F18B}" srcId="{78B6916C-906B-41B9-8E09-F599ADEB9FA3}" destId="{4EAA9798-FA3C-4104-B025-165D6FA09A08}" srcOrd="1" destOrd="0" parTransId="{96DE1623-98DC-4BB0-BBC6-0A2CFD7D40B9}" sibTransId="{90B744D2-2C60-4EB3-B290-790B49F451E8}"/>
    <dgm:cxn modelId="{99B0B6AC-F060-4E23-82D1-15A21B476B17}" srcId="{4E329916-99C3-4BF7-9E4E-467CE560D800}" destId="{9E87AB67-AE88-4964-822C-348F56DC3879}" srcOrd="0" destOrd="0" parTransId="{0990C292-A0A7-47F0-811C-FACA2CD4DB62}" sibTransId="{21EA8ECE-1B32-4EE6-9D20-B7ACE38074B6}"/>
    <dgm:cxn modelId="{46BBFBAD-21E1-4DF6-84CE-A1918D6A6E1C}" type="presOf" srcId="{4E329916-99C3-4BF7-9E4E-467CE560D800}" destId="{420CE7DC-89C6-42A9-8E0C-EFA021D8A093}" srcOrd="0" destOrd="0" presId="urn:microsoft.com/office/officeart/2018/5/layout/CenteredIconLabelDescriptionList"/>
    <dgm:cxn modelId="{E3EB66B0-EBD6-4BB0-BF3B-09C2C0DCDDD4}" type="presOf" srcId="{A8D47E14-C7F8-4A68-B6A6-6288D9B2C30D}" destId="{47440541-2591-4BD7-9F48-7D1DE9CF7DAF}" srcOrd="0" destOrd="0" presId="urn:microsoft.com/office/officeart/2018/5/layout/CenteredIconLabelDescriptionList"/>
    <dgm:cxn modelId="{B0113EB6-D1BF-4C87-96E7-0278455A4BC2}" srcId="{A8D47E14-C7F8-4A68-B6A6-6288D9B2C30D}" destId="{20DC0779-D0BA-4FDB-A4A7-9D9C40413CE5}" srcOrd="1" destOrd="0" parTransId="{78AFD9A3-5E02-4C2A-9391-5F78E4D97173}" sibTransId="{D0D02C01-1846-4914-B6E0-B757FAEDB478}"/>
    <dgm:cxn modelId="{4F0F97C2-AFCD-40E7-9621-B698BC2C7BED}" srcId="{4E329916-99C3-4BF7-9E4E-467CE560D800}" destId="{A402095C-8616-4C2C-8DB8-8AC8D6E6F10E}" srcOrd="1" destOrd="0" parTransId="{EE19F7F4-2EB4-4E0F-A003-DEDA3F1EA182}" sibTransId="{AD4166A0-638A-4ECF-A42A-50D33BD4EA5F}"/>
    <dgm:cxn modelId="{16D856C3-F8B2-400E-AEA2-51F016BF0162}" srcId="{78B6916C-906B-41B9-8E09-F599ADEB9FA3}" destId="{6BCE026D-DCA9-4BEF-AF54-69E93C79D8BD}" srcOrd="0" destOrd="0" parTransId="{03424F5E-DBD1-43BC-B1AA-7657D7CCC5E1}" sibTransId="{A5EEF27B-6475-44A5-8F49-D5A1625F9AB9}"/>
    <dgm:cxn modelId="{AE8EAEC3-B798-42E5-9DF2-C046C59522AB}" type="presOf" srcId="{4EAA9798-FA3C-4104-B025-165D6FA09A08}" destId="{D89177F1-2E52-4B07-84DD-8870E7B609D4}" srcOrd="0" destOrd="0" presId="urn:microsoft.com/office/officeart/2018/5/layout/CenteredIconLabelDescriptionList"/>
    <dgm:cxn modelId="{5CC237D4-3EA0-4F38-A378-16015E6BDD79}" srcId="{78B6916C-906B-41B9-8E09-F599ADEB9FA3}" destId="{A8D47E14-C7F8-4A68-B6A6-6288D9B2C30D}" srcOrd="3" destOrd="0" parTransId="{ADCFD576-4585-44E8-9ADC-C2C6E99DF71A}" sibTransId="{79B8BA48-53EE-4A1A-9A02-083BE01D7197}"/>
    <dgm:cxn modelId="{6D553DE0-0A60-4948-96D6-1F2A9DEA92BE}" srcId="{4EAA9798-FA3C-4104-B025-165D6FA09A08}" destId="{EE33F221-C756-42FC-A8A2-6B8EED170504}" srcOrd="0" destOrd="0" parTransId="{0BBF2850-1A67-4130-B59F-713B12AC1B78}" sibTransId="{384E2CD5-C5D3-46F8-A720-35F6F1465436}"/>
    <dgm:cxn modelId="{D209FBF2-D340-47DC-8FD6-83E1D1BD1CD4}" type="presOf" srcId="{6BCE026D-DCA9-4BEF-AF54-69E93C79D8BD}" destId="{7D963A76-AA72-4A30-B7B1-AF4C501E25C0}" srcOrd="0" destOrd="0" presId="urn:microsoft.com/office/officeart/2018/5/layout/CenteredIconLabelDescriptionList"/>
    <dgm:cxn modelId="{19E8BEFC-2551-46B6-8F24-B277E5F1C445}" type="presOf" srcId="{EE33F221-C756-42FC-A8A2-6B8EED170504}" destId="{FCEEB024-C8E0-4A79-97BB-1963E7701534}" srcOrd="0" destOrd="0" presId="urn:microsoft.com/office/officeart/2018/5/layout/CenteredIconLabelDescriptionList"/>
    <dgm:cxn modelId="{2DA21726-EC7C-4252-A91B-72285ED89A05}" type="presParOf" srcId="{DA80C2AD-4FB6-4F50-A77D-AF54406110A6}" destId="{ADC0CD3C-CD00-4036-844B-2E3FAEFD4E76}" srcOrd="0" destOrd="0" presId="urn:microsoft.com/office/officeart/2018/5/layout/CenteredIconLabelDescriptionList"/>
    <dgm:cxn modelId="{642A40B2-7BD7-45D4-9361-6E9A11485B3C}" type="presParOf" srcId="{ADC0CD3C-CD00-4036-844B-2E3FAEFD4E76}" destId="{6801B197-242E-4C7D-BFFE-03D3DABF58DD}" srcOrd="0" destOrd="0" presId="urn:microsoft.com/office/officeart/2018/5/layout/CenteredIconLabelDescriptionList"/>
    <dgm:cxn modelId="{7C5983D4-0F50-46C7-949F-2D33BBE582AB}" type="presParOf" srcId="{ADC0CD3C-CD00-4036-844B-2E3FAEFD4E76}" destId="{D385A5B7-A5E2-42AF-9ACA-70A304FC3D3E}" srcOrd="1" destOrd="0" presId="urn:microsoft.com/office/officeart/2018/5/layout/CenteredIconLabelDescriptionList"/>
    <dgm:cxn modelId="{CA2F1848-0A3B-4285-838B-943652C3EFD1}" type="presParOf" srcId="{ADC0CD3C-CD00-4036-844B-2E3FAEFD4E76}" destId="{7D963A76-AA72-4A30-B7B1-AF4C501E25C0}" srcOrd="2" destOrd="0" presId="urn:microsoft.com/office/officeart/2018/5/layout/CenteredIconLabelDescriptionList"/>
    <dgm:cxn modelId="{C4F72EA2-1E28-4D9C-BB5F-B53BD7726285}" type="presParOf" srcId="{ADC0CD3C-CD00-4036-844B-2E3FAEFD4E76}" destId="{86D17847-D1CA-4E76-9A6E-18F5FB34D06B}" srcOrd="3" destOrd="0" presId="urn:microsoft.com/office/officeart/2018/5/layout/CenteredIconLabelDescriptionList"/>
    <dgm:cxn modelId="{E2DFC9C7-0360-402A-8CEE-BAE2329374F2}" type="presParOf" srcId="{ADC0CD3C-CD00-4036-844B-2E3FAEFD4E76}" destId="{AA7BA3E2-ECB8-4616-8BCB-94EBA6E04FF3}" srcOrd="4" destOrd="0" presId="urn:microsoft.com/office/officeart/2018/5/layout/CenteredIconLabelDescriptionList"/>
    <dgm:cxn modelId="{5474075C-078E-4E5B-BA72-B0D4829B2152}" type="presParOf" srcId="{DA80C2AD-4FB6-4F50-A77D-AF54406110A6}" destId="{B992CB0B-840F-417B-9F3E-C0A00A15BD71}" srcOrd="1" destOrd="0" presId="urn:microsoft.com/office/officeart/2018/5/layout/CenteredIconLabelDescriptionList"/>
    <dgm:cxn modelId="{FDFA3F97-DC3B-423F-A00F-13D2B8C89D63}" type="presParOf" srcId="{DA80C2AD-4FB6-4F50-A77D-AF54406110A6}" destId="{534DADE4-8D9A-40B3-B873-9E7B3FC34802}" srcOrd="2" destOrd="0" presId="urn:microsoft.com/office/officeart/2018/5/layout/CenteredIconLabelDescriptionList"/>
    <dgm:cxn modelId="{C5D7CE16-3E9C-4AD3-92ED-01D0A523483F}" type="presParOf" srcId="{534DADE4-8D9A-40B3-B873-9E7B3FC34802}" destId="{A68E8BB4-5C00-4034-99AA-21997D4D8388}" srcOrd="0" destOrd="0" presId="urn:microsoft.com/office/officeart/2018/5/layout/CenteredIconLabelDescriptionList"/>
    <dgm:cxn modelId="{03FF5767-0CB3-4993-9F2D-7B22D23FF612}" type="presParOf" srcId="{534DADE4-8D9A-40B3-B873-9E7B3FC34802}" destId="{FF757A8A-4A73-4C68-B7A3-127001F9473C}" srcOrd="1" destOrd="0" presId="urn:microsoft.com/office/officeart/2018/5/layout/CenteredIconLabelDescriptionList"/>
    <dgm:cxn modelId="{30D79E7B-508C-41FE-9818-1D7DB6C9703E}" type="presParOf" srcId="{534DADE4-8D9A-40B3-B873-9E7B3FC34802}" destId="{D89177F1-2E52-4B07-84DD-8870E7B609D4}" srcOrd="2" destOrd="0" presId="urn:microsoft.com/office/officeart/2018/5/layout/CenteredIconLabelDescriptionList"/>
    <dgm:cxn modelId="{AE446A55-7D30-4038-B374-481BA2A95F8E}" type="presParOf" srcId="{534DADE4-8D9A-40B3-B873-9E7B3FC34802}" destId="{E09DCFEF-374A-4518-8E20-E8E4DCD8B65B}" srcOrd="3" destOrd="0" presId="urn:microsoft.com/office/officeart/2018/5/layout/CenteredIconLabelDescriptionList"/>
    <dgm:cxn modelId="{7DA63BA3-8A9E-418C-9F71-4BB5D735DE15}" type="presParOf" srcId="{534DADE4-8D9A-40B3-B873-9E7B3FC34802}" destId="{FCEEB024-C8E0-4A79-97BB-1963E7701534}" srcOrd="4" destOrd="0" presId="urn:microsoft.com/office/officeart/2018/5/layout/CenteredIconLabelDescriptionList"/>
    <dgm:cxn modelId="{E8F3BA5B-2E7A-48CD-A148-AE5152B06C76}" type="presParOf" srcId="{DA80C2AD-4FB6-4F50-A77D-AF54406110A6}" destId="{714A5F7B-ACB4-4D4F-B4F5-4A524E24BC75}" srcOrd="3" destOrd="0" presId="urn:microsoft.com/office/officeart/2018/5/layout/CenteredIconLabelDescriptionList"/>
    <dgm:cxn modelId="{D5CB1EA7-010A-4D75-A070-826FA47556FB}" type="presParOf" srcId="{DA80C2AD-4FB6-4F50-A77D-AF54406110A6}" destId="{A56D1B06-074F-4DC4-AABF-530B4731218C}" srcOrd="4" destOrd="0" presId="urn:microsoft.com/office/officeart/2018/5/layout/CenteredIconLabelDescriptionList"/>
    <dgm:cxn modelId="{07E2E1DD-0399-4A18-A146-3C0CCDAF4E57}" type="presParOf" srcId="{A56D1B06-074F-4DC4-AABF-530B4731218C}" destId="{B907D3CF-469F-4D03-9986-129A663A5372}" srcOrd="0" destOrd="0" presId="urn:microsoft.com/office/officeart/2018/5/layout/CenteredIconLabelDescriptionList"/>
    <dgm:cxn modelId="{357CD938-387D-4B15-AEE5-147F6E430A47}" type="presParOf" srcId="{A56D1B06-074F-4DC4-AABF-530B4731218C}" destId="{C4482AFA-F13C-4E7B-A614-9250BD9049DD}" srcOrd="1" destOrd="0" presId="urn:microsoft.com/office/officeart/2018/5/layout/CenteredIconLabelDescriptionList"/>
    <dgm:cxn modelId="{04AC4E3B-D9D8-47C8-94F2-F5B99BBE5639}" type="presParOf" srcId="{A56D1B06-074F-4DC4-AABF-530B4731218C}" destId="{420CE7DC-89C6-42A9-8E0C-EFA021D8A093}" srcOrd="2" destOrd="0" presId="urn:microsoft.com/office/officeart/2018/5/layout/CenteredIconLabelDescriptionList"/>
    <dgm:cxn modelId="{80076A54-D9B8-481D-B756-5A7F0930E6EC}" type="presParOf" srcId="{A56D1B06-074F-4DC4-AABF-530B4731218C}" destId="{D13A779D-16FA-40AF-A54D-181BE05B2413}" srcOrd="3" destOrd="0" presId="urn:microsoft.com/office/officeart/2018/5/layout/CenteredIconLabelDescriptionList"/>
    <dgm:cxn modelId="{AE759EE4-32DF-45EF-BE29-CFA7E7E032B9}" type="presParOf" srcId="{A56D1B06-074F-4DC4-AABF-530B4731218C}" destId="{7F6759D8-8287-4F40-9516-B4F2DD2B44F4}" srcOrd="4" destOrd="0" presId="urn:microsoft.com/office/officeart/2018/5/layout/CenteredIconLabelDescriptionList"/>
    <dgm:cxn modelId="{0EFFCA45-5A3D-4A17-8AE2-869AD3AA7216}" type="presParOf" srcId="{DA80C2AD-4FB6-4F50-A77D-AF54406110A6}" destId="{FDD28E90-2180-4FC3-842B-9AD4491512B3}" srcOrd="5" destOrd="0" presId="urn:microsoft.com/office/officeart/2018/5/layout/CenteredIconLabelDescriptionList"/>
    <dgm:cxn modelId="{57DABD00-77FA-492A-A2F1-7D1F64608794}" type="presParOf" srcId="{DA80C2AD-4FB6-4F50-A77D-AF54406110A6}" destId="{4A114A55-245E-45BE-8EB8-230061DA0008}" srcOrd="6" destOrd="0" presId="urn:microsoft.com/office/officeart/2018/5/layout/CenteredIconLabelDescriptionList"/>
    <dgm:cxn modelId="{A1F7A180-1B0E-40D6-BFFC-66583AA252BF}" type="presParOf" srcId="{4A114A55-245E-45BE-8EB8-230061DA0008}" destId="{7C794B53-4A1E-4E83-830A-A9D318B25596}" srcOrd="0" destOrd="0" presId="urn:microsoft.com/office/officeart/2018/5/layout/CenteredIconLabelDescriptionList"/>
    <dgm:cxn modelId="{20865AF1-6CC1-4B84-9AF6-ED58869069FB}" type="presParOf" srcId="{4A114A55-245E-45BE-8EB8-230061DA0008}" destId="{618A6980-3CCE-40BA-AC36-7F047914237F}" srcOrd="1" destOrd="0" presId="urn:microsoft.com/office/officeart/2018/5/layout/CenteredIconLabelDescriptionList"/>
    <dgm:cxn modelId="{98F4163C-C56B-495B-B5CA-DF0CF6396CAF}" type="presParOf" srcId="{4A114A55-245E-45BE-8EB8-230061DA0008}" destId="{47440541-2591-4BD7-9F48-7D1DE9CF7DAF}" srcOrd="2" destOrd="0" presId="urn:microsoft.com/office/officeart/2018/5/layout/CenteredIconLabelDescriptionList"/>
    <dgm:cxn modelId="{E2C2FBC7-F1C5-44CE-9ADB-5824097932DC}" type="presParOf" srcId="{4A114A55-245E-45BE-8EB8-230061DA0008}" destId="{4AD6BFD1-A9C1-4F13-A476-A8CE74BE2383}" srcOrd="3" destOrd="0" presId="urn:microsoft.com/office/officeart/2018/5/layout/CenteredIconLabelDescriptionList"/>
    <dgm:cxn modelId="{0287B137-F39C-467F-843A-3DF9143AE1A9}" type="presParOf" srcId="{4A114A55-245E-45BE-8EB8-230061DA0008}" destId="{64FBDB53-8828-40BC-A97A-FBDC18687E2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1B197-242E-4C7D-BFFE-03D3DABF58DD}">
      <dsp:nvSpPr>
        <dsp:cNvPr id="0" name=""/>
        <dsp:cNvSpPr/>
      </dsp:nvSpPr>
      <dsp:spPr>
        <a:xfrm>
          <a:off x="748632" y="846292"/>
          <a:ext cx="797343" cy="797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63A76-AA72-4A30-B7B1-AF4C501E25C0}">
      <dsp:nvSpPr>
        <dsp:cNvPr id="0" name=""/>
        <dsp:cNvSpPr/>
      </dsp:nvSpPr>
      <dsp:spPr>
        <a:xfrm>
          <a:off x="8242" y="1724125"/>
          <a:ext cx="2278125" cy="34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Sample testing</a:t>
          </a:r>
        </a:p>
      </dsp:txBody>
      <dsp:txXfrm>
        <a:off x="8242" y="1724125"/>
        <a:ext cx="2278125" cy="341718"/>
      </dsp:txXfrm>
    </dsp:sp>
    <dsp:sp modelId="{AA7BA3E2-ECB8-4616-8BCB-94EBA6E04FF3}">
      <dsp:nvSpPr>
        <dsp:cNvPr id="0" name=""/>
        <dsp:cNvSpPr/>
      </dsp:nvSpPr>
      <dsp:spPr>
        <a:xfrm>
          <a:off x="8242" y="2103281"/>
          <a:ext cx="2278125" cy="614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E8BB4-5C00-4034-99AA-21997D4D8388}">
      <dsp:nvSpPr>
        <dsp:cNvPr id="0" name=""/>
        <dsp:cNvSpPr/>
      </dsp:nvSpPr>
      <dsp:spPr>
        <a:xfrm>
          <a:off x="3425429" y="846292"/>
          <a:ext cx="797343" cy="797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177F1-2E52-4B07-84DD-8870E7B609D4}">
      <dsp:nvSpPr>
        <dsp:cNvPr id="0" name=""/>
        <dsp:cNvSpPr/>
      </dsp:nvSpPr>
      <dsp:spPr>
        <a:xfrm>
          <a:off x="2685039" y="1724125"/>
          <a:ext cx="2278125" cy="34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Accuracy </a:t>
          </a:r>
        </a:p>
      </dsp:txBody>
      <dsp:txXfrm>
        <a:off x="2685039" y="1724125"/>
        <a:ext cx="2278125" cy="341718"/>
      </dsp:txXfrm>
    </dsp:sp>
    <dsp:sp modelId="{FCEEB024-C8E0-4A79-97BB-1963E7701534}">
      <dsp:nvSpPr>
        <dsp:cNvPr id="0" name=""/>
        <dsp:cNvSpPr/>
      </dsp:nvSpPr>
      <dsp:spPr>
        <a:xfrm>
          <a:off x="2685039" y="2103281"/>
          <a:ext cx="2278125" cy="614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Bayes: 0.75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LR:  0.86</a:t>
          </a:r>
        </a:p>
      </dsp:txBody>
      <dsp:txXfrm>
        <a:off x="2685039" y="2103281"/>
        <a:ext cx="2278125" cy="614861"/>
      </dsp:txXfrm>
    </dsp:sp>
    <dsp:sp modelId="{B907D3CF-469F-4D03-9986-129A663A5372}">
      <dsp:nvSpPr>
        <dsp:cNvPr id="0" name=""/>
        <dsp:cNvSpPr/>
      </dsp:nvSpPr>
      <dsp:spPr>
        <a:xfrm>
          <a:off x="6102226" y="846292"/>
          <a:ext cx="797343" cy="7973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CE7DC-89C6-42A9-8E0C-EFA021D8A093}">
      <dsp:nvSpPr>
        <dsp:cNvPr id="0" name=""/>
        <dsp:cNvSpPr/>
      </dsp:nvSpPr>
      <dsp:spPr>
        <a:xfrm>
          <a:off x="5361835" y="1724125"/>
          <a:ext cx="2278125" cy="34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Precision</a:t>
          </a:r>
        </a:p>
      </dsp:txBody>
      <dsp:txXfrm>
        <a:off x="5361835" y="1724125"/>
        <a:ext cx="2278125" cy="341718"/>
      </dsp:txXfrm>
    </dsp:sp>
    <dsp:sp modelId="{7F6759D8-8287-4F40-9516-B4F2DD2B44F4}">
      <dsp:nvSpPr>
        <dsp:cNvPr id="0" name=""/>
        <dsp:cNvSpPr/>
      </dsp:nvSpPr>
      <dsp:spPr>
        <a:xfrm>
          <a:off x="5361835" y="2103281"/>
          <a:ext cx="2278125" cy="614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Bayes: 0.75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LR: 0.86</a:t>
          </a:r>
        </a:p>
      </dsp:txBody>
      <dsp:txXfrm>
        <a:off x="5361835" y="2103281"/>
        <a:ext cx="2278125" cy="614861"/>
      </dsp:txXfrm>
    </dsp:sp>
    <dsp:sp modelId="{7C794B53-4A1E-4E83-830A-A9D318B25596}">
      <dsp:nvSpPr>
        <dsp:cNvPr id="0" name=""/>
        <dsp:cNvSpPr/>
      </dsp:nvSpPr>
      <dsp:spPr>
        <a:xfrm>
          <a:off x="8779023" y="846292"/>
          <a:ext cx="797343" cy="797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40541-2591-4BD7-9F48-7D1DE9CF7DAF}">
      <dsp:nvSpPr>
        <dsp:cNvPr id="0" name=""/>
        <dsp:cNvSpPr/>
      </dsp:nvSpPr>
      <dsp:spPr>
        <a:xfrm>
          <a:off x="8038632" y="1724125"/>
          <a:ext cx="2278125" cy="34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Recall </a:t>
          </a:r>
        </a:p>
      </dsp:txBody>
      <dsp:txXfrm>
        <a:off x="8038632" y="1724125"/>
        <a:ext cx="2278125" cy="341718"/>
      </dsp:txXfrm>
    </dsp:sp>
    <dsp:sp modelId="{64FBDB53-8828-40BC-A97A-FBDC18687E24}">
      <dsp:nvSpPr>
        <dsp:cNvPr id="0" name=""/>
        <dsp:cNvSpPr/>
      </dsp:nvSpPr>
      <dsp:spPr>
        <a:xfrm>
          <a:off x="8038632" y="2103281"/>
          <a:ext cx="2278125" cy="614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Bayes: 0.75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LR: 0.86</a:t>
          </a:r>
        </a:p>
      </dsp:txBody>
      <dsp:txXfrm>
        <a:off x="8038632" y="2103281"/>
        <a:ext cx="2278125" cy="614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0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2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9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5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5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9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6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0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98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08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77EFEDF0-0FAB-335D-4DEA-8017C9979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ABB63B-B6EE-43AF-9C37-0924518E5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7E45DC-7AC9-4A43-B52C-78D9531B8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543D79A-4328-45EF-A428-FC665CB50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04AB2D-9BA7-48D7-AFC0-D368F3B76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26FBC9-30B7-4D26-AF30-4BA8719F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B5A0212-58CB-4A88-83F7-FD0BBBF1E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6733B5-84D5-4202-859D-5A322504E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20F393D-8F55-493E-A0AB-C04E63D24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150823-0FA6-4C5F-8052-B5E795D1B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E80E66-FB82-48F1-AC3B-98B532D54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863583-0ECD-4F7A-B751-43B12C75C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F49142-3C77-4864-BACD-DCB993CA0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45D06CF-A107-4909-A09D-67FDDF4C2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FBDE9B1-0BD3-4397-9FF4-7C3203885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A02805-216D-43C5-A768-1836DD22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B017B1-1B97-4EC7-ABC8-9636A347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8FD6E-B77B-43DA-94E2-2478501ED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14AB7-76CD-4FBF-AF73-A1A32AE78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E5C242-AF46-4E5E-9FD6-29B7F9689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91D4E89-05DE-483F-8F2E-39D93202C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B02D5B-D04D-4A2C-A5CF-91D153429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8FE945-F3C5-445E-B906-FC9FAF734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F4C4E0-F9C9-45B0-8B83-5C344A71B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D05AC98-1440-4ED3-BBDF-BC89F248F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C04193-7AC6-475B-ABF0-124F26E6B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3C8E23-341E-40F3-BF1F-ECC8CA8F0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78643A-EADF-4EB2-9D39-FA294DFBF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93D56A-A28E-4201-8293-D716906D7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0AA7744-5CCA-46B9-8B10-AD632C2D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EA2F9D-20BE-49EA-8282-486B3660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D57988-A54E-4C9B-BB33-50A03DB63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20EEE2B-368D-4BA2-93F7-3B41F0C93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3C375E8-F6F8-46A9-AAA9-EDE318CAD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214" y="-1"/>
            <a:ext cx="12198214" cy="3276600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2FAB7-4A5F-AACC-D1B4-77ED5F413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6385847" cy="1967563"/>
          </a:xfrm>
        </p:spPr>
        <p:txBody>
          <a:bodyPr anchor="t">
            <a:normAutofit/>
          </a:bodyPr>
          <a:lstStyle/>
          <a:p>
            <a:r>
              <a:rPr lang="en-US" dirty="0"/>
              <a:t>Sentiment analysis in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4CBA2-FE46-FD9E-36BA-C9F72F28B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8701" y="746842"/>
            <a:ext cx="3984605" cy="1596394"/>
          </a:xfrm>
        </p:spPr>
        <p:txBody>
          <a:bodyPr>
            <a:normAutofit/>
          </a:bodyPr>
          <a:lstStyle/>
          <a:p>
            <a:r>
              <a:rPr lang="ro-RO" dirty="0"/>
              <a:t>E</a:t>
            </a:r>
            <a:r>
              <a:rPr lang="en-US" dirty="0" err="1"/>
              <a:t>lena</a:t>
            </a:r>
            <a:r>
              <a:rPr lang="ro-RO" dirty="0"/>
              <a:t> Isaia</a:t>
            </a:r>
            <a:endParaRPr lang="en-US" dirty="0"/>
          </a:p>
          <a:p>
            <a:r>
              <a:rPr lang="en-US" dirty="0"/>
              <a:t>Anda-Monica L</a:t>
            </a:r>
            <a:r>
              <a:rPr lang="ro-RO" dirty="0"/>
              <a:t>ăzărescu</a:t>
            </a:r>
          </a:p>
          <a:p>
            <a:r>
              <a:rPr lang="ro-RO" dirty="0"/>
              <a:t>Andra Mihăilă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526617-3EA9-FD72-670D-6DA90636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42" y="1062544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Processing the dataset</a:t>
            </a:r>
          </a:p>
        </p:txBody>
      </p:sp>
      <p:sp>
        <p:nvSpPr>
          <p:cNvPr id="84" name="Right Triangle 8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6FA6-B412-2253-87A0-B7A128B6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42" y="3347688"/>
            <a:ext cx="4927425" cy="3245931"/>
          </a:xfrm>
        </p:spPr>
        <p:txBody>
          <a:bodyPr>
            <a:normAutofit/>
          </a:bodyPr>
          <a:lstStyle/>
          <a:p>
            <a:r>
              <a:rPr lang="ro-RO" dirty="0"/>
              <a:t>Clean-up</a:t>
            </a:r>
            <a:r>
              <a:rPr lang="en-US" dirty="0"/>
              <a:t>: binary labels, lower-cases, removing new lines, non-alphanumeric words, stop-words and punctuation signs</a:t>
            </a:r>
          </a:p>
          <a:p>
            <a:r>
              <a:rPr lang="en-US" dirty="0"/>
              <a:t>Tokenization</a:t>
            </a:r>
          </a:p>
          <a:p>
            <a:r>
              <a:rPr lang="en-US" dirty="0"/>
              <a:t>Stemming</a:t>
            </a:r>
          </a:p>
          <a:p>
            <a:r>
              <a:rPr lang="en-US" dirty="0"/>
              <a:t>Dataset balancing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44F3042C-0EC3-3483-B988-A815F545C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9" r="3070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25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Right Triangle 19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Right Triangle 229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84C8F-7839-FE06-9CED-754C36FC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567" y="547815"/>
            <a:ext cx="9821130" cy="10759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Implemented models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26BBF0C-CB79-D544-8DDD-C3AF5B8374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639392"/>
              </p:ext>
            </p:extLst>
          </p:nvPr>
        </p:nvGraphicFramePr>
        <p:xfrm>
          <a:off x="1550162" y="2884564"/>
          <a:ext cx="9085413" cy="349754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679812">
                  <a:extLst>
                    <a:ext uri="{9D8B030D-6E8A-4147-A177-3AD203B41FA5}">
                      <a16:colId xmlns:a16="http://schemas.microsoft.com/office/drawing/2014/main" val="1848733577"/>
                    </a:ext>
                  </a:extLst>
                </a:gridCol>
                <a:gridCol w="4405601">
                  <a:extLst>
                    <a:ext uri="{9D8B030D-6E8A-4147-A177-3AD203B41FA5}">
                      <a16:colId xmlns:a16="http://schemas.microsoft.com/office/drawing/2014/main" val="3031379506"/>
                    </a:ext>
                  </a:extLst>
                </a:gridCol>
              </a:tblGrid>
              <a:tr h="844381">
                <a:tc>
                  <a:txBody>
                    <a:bodyPr/>
                    <a:lstStyle/>
                    <a:p>
                      <a:r>
                        <a:rPr lang="en-US" sz="3200" b="1" cap="none" spc="0">
                          <a:solidFill>
                            <a:schemeClr val="tx1"/>
                          </a:solidFill>
                        </a:rPr>
                        <a:t>Naïve Bayes classifier</a:t>
                      </a:r>
                    </a:p>
                  </a:txBody>
                  <a:tcPr marL="128895" marR="184135" marT="36828" marB="276204" anchor="b"/>
                </a:tc>
                <a:tc>
                  <a:txBody>
                    <a:bodyPr/>
                    <a:lstStyle/>
                    <a:p>
                      <a:r>
                        <a:rPr lang="en-US" sz="3200" b="1" cap="none" spc="0">
                          <a:solidFill>
                            <a:schemeClr val="tx1"/>
                          </a:solidFill>
                        </a:rPr>
                        <a:t>Logistic Regression</a:t>
                      </a:r>
                    </a:p>
                  </a:txBody>
                  <a:tcPr marL="128895" marR="184135" marT="36828" marB="276204" anchor="b"/>
                </a:tc>
                <a:extLst>
                  <a:ext uri="{0D108BD9-81ED-4DB2-BD59-A6C34878D82A}">
                    <a16:rowId xmlns:a16="http://schemas.microsoft.com/office/drawing/2014/main" val="2698352024"/>
                  </a:ext>
                </a:extLst>
              </a:tr>
              <a:tr h="804304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Bernoulli Naïve Bayes</a:t>
                      </a:r>
                    </a:p>
                  </a:txBody>
                  <a:tcPr marL="128895" marR="184135" marT="36828" marB="2762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Binary classification</a:t>
                      </a:r>
                    </a:p>
                  </a:txBody>
                  <a:tcPr marL="128895" marR="184135" marT="36828" marB="276204"/>
                </a:tc>
                <a:extLst>
                  <a:ext uri="{0D108BD9-81ED-4DB2-BD59-A6C34878D82A}">
                    <a16:rowId xmlns:a16="http://schemas.microsoft.com/office/drawing/2014/main" val="3251816971"/>
                  </a:ext>
                </a:extLst>
              </a:tr>
              <a:tr h="804304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Generative model</a:t>
                      </a:r>
                    </a:p>
                  </a:txBody>
                  <a:tcPr marL="128895" marR="184135" marT="36828" marB="2762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Discriminative model</a:t>
                      </a:r>
                    </a:p>
                  </a:txBody>
                  <a:tcPr marL="128895" marR="184135" marT="36828" marB="276204"/>
                </a:tc>
                <a:extLst>
                  <a:ext uri="{0D108BD9-81ED-4DB2-BD59-A6C34878D82A}">
                    <a16:rowId xmlns:a16="http://schemas.microsoft.com/office/drawing/2014/main" val="662863441"/>
                  </a:ext>
                </a:extLst>
              </a:tr>
              <a:tr h="804304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Expected to be better over smaller datasets</a:t>
                      </a:r>
                    </a:p>
                  </a:txBody>
                  <a:tcPr marL="128895" marR="184135" marT="36828" marB="2762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Overall better results</a:t>
                      </a:r>
                    </a:p>
                  </a:txBody>
                  <a:tcPr marL="128895" marR="184135" marT="36828" marB="276204"/>
                </a:tc>
                <a:extLst>
                  <a:ext uri="{0D108BD9-81ED-4DB2-BD59-A6C34878D82A}">
                    <a16:rowId xmlns:a16="http://schemas.microsoft.com/office/drawing/2014/main" val="3568936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8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F92D-AFE4-B5D9-CC3A-C3CD2A83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685846"/>
            <a:ext cx="10325000" cy="1442463"/>
          </a:xfrm>
        </p:spPr>
        <p:txBody>
          <a:bodyPr/>
          <a:lstStyle/>
          <a:p>
            <a:r>
              <a:rPr lang="en-US" dirty="0"/>
              <a:t>Performance assessment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24FD4B-EB10-1646-F9F1-6059C293E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5215951"/>
              </p:ext>
            </p:extLst>
          </p:nvPr>
        </p:nvGraphicFramePr>
        <p:xfrm>
          <a:off x="691079" y="2663866"/>
          <a:ext cx="10325000" cy="3564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35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1676F4-3EE0-5690-58C3-66BCCC51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 anchor="ctr">
            <a:normAutofit/>
          </a:bodyPr>
          <a:lstStyle/>
          <a:p>
            <a:r>
              <a:rPr lang="en-US" dirty="0"/>
              <a:t>Error Analysis</a:t>
            </a: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20447290-40A5-5FB8-5D33-437BE7D2F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21" r="2" b="2"/>
          <a:stretch/>
        </p:blipFill>
        <p:spPr>
          <a:xfrm>
            <a:off x="1" y="10"/>
            <a:ext cx="5103286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17E4-2267-E350-8105-EB23714CE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r>
              <a:rPr lang="en-US"/>
              <a:t>Neutral sentences can produce inconsistent results</a:t>
            </a:r>
          </a:p>
          <a:p>
            <a:r>
              <a:rPr lang="en-US"/>
              <a:t>Neutral sentences can not be correctly classified</a:t>
            </a:r>
          </a:p>
          <a:p>
            <a:r>
              <a:rPr lang="en-US"/>
              <a:t>We only have two possible outcomes: positive text or negative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8380D0-6146-186F-725C-319B53A6E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4" y="1062544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Improved implementation</a:t>
            </a:r>
          </a:p>
        </p:txBody>
      </p:sp>
      <p:sp>
        <p:nvSpPr>
          <p:cNvPr id="84" name="Right Triangle 8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1BC9-BAE6-4FCB-7574-28748332B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86" y="3377342"/>
            <a:ext cx="5043443" cy="32459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/>
              <a:t>Neural Network containing four components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700" dirty="0"/>
              <a:t>- Embedding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700" dirty="0"/>
              <a:t>- GRU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700" dirty="0"/>
              <a:t>- Batch Normalization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700" dirty="0"/>
              <a:t>- Dense</a:t>
            </a:r>
          </a:p>
          <a:p>
            <a:pPr marL="228600" lvl="1" indent="0">
              <a:lnSpc>
                <a:spcPct val="100000"/>
              </a:lnSpc>
              <a:buNone/>
            </a:pP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1700" dirty="0"/>
              <a:t>Classification range increased from binary labeling to multi-label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Accuracy: 0.89</a:t>
            </a:r>
          </a:p>
          <a:p>
            <a:pPr>
              <a:lnSpc>
                <a:spcPct val="100000"/>
              </a:lnSpc>
            </a:pPr>
            <a:endParaRPr lang="en-US" sz="1700" dirty="0"/>
          </a:p>
          <a:p>
            <a:pPr marL="228600" lvl="1" indent="0">
              <a:lnSpc>
                <a:spcPct val="100000"/>
              </a:lnSpc>
              <a:buNone/>
            </a:pPr>
            <a:endParaRPr lang="en-US" sz="1700" dirty="0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E9210956-5C40-5427-3CFD-62033DDCB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8" r="2056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31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1C5752D7-E7DD-746C-2D72-AC0041704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49" b="550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A1F22E2-9813-4EBC-A701-AAAA6ED15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F8B7518-BB87-4DEF-913D-A2C5C7E89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FA77DC-D6FA-4AF0-A95F-D85CBE0CE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31CC20-67CB-426B-9FFC-86FBB5EA6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F16F19F-AFAD-4BB8-BADC-94042BA78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A21872D-2D68-4EB1-A577-7F00EF355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199ACF-202D-4583-B640-4C058ED56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3BC0596-61D3-4355-A982-C094F43CB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851CA5D-B2E2-4379-B91C-7B20CCE96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2794494-F766-402C-9809-2B7281C2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34BC5DD-5792-4415-B452-36FC7DB9D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2D5BC48-7901-4D5B-AD85-A6FCC73C2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7ABEFD0-8063-4DE5-9CA3-737A67750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A24B3D-8D0A-479A-B1D0-06EF71D6F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F56DE0E-53B5-4582-80B2-722B3BCF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5883FE8-A185-4697-8586-55EED58A5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8896C73-323B-4B40-8CA7-A60CB0C66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EF23969-C27D-45AA-837C-C07705B0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FEA341-5A10-448E-A0F8-6D0718B85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1EE197-BD9A-4965-84E0-BB65569A7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6FCEBE5-19AB-4C9B-8AC6-78A104965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0E1E700-F8E3-4452-95DE-C8B0FE50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295082-1371-47D6-A2AB-35BE9A7F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1A10ADB-4739-4067-852F-DFA06CC8E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406801A-B91F-4D65-8E7B-2273ADD21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62C9FE0-C4B7-41D4-B2F5-B9C177CCB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B487A2F-0D93-4B96-A88E-A7C3050D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94C9A55-5148-43BC-9F3C-1EA2B7BC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8B2033D-57C6-4263-BCBC-4F717C962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1D041FE-8BBF-4472-9BA9-274FF791E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F09DF04-1192-4720-BC8C-10F3AA1C4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24BB435-2932-44F7-AC2E-D5A16116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45FE972-3FD1-42A0-917A-5FC226BB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3657600"/>
            <a:ext cx="12198214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930E5-4BE9-D0F1-4D75-36D8D338E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32" y="4884349"/>
            <a:ext cx="10325635" cy="9751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035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osine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154</Words>
  <Application>Microsoft Office PowerPoint</Application>
  <PresentationFormat>Widescreen</PresentationFormat>
  <Paragraphs>43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Grandview</vt:lpstr>
      <vt:lpstr>Wingdings</vt:lpstr>
      <vt:lpstr>CosineVTI</vt:lpstr>
      <vt:lpstr>Sentiment analysis in text</vt:lpstr>
      <vt:lpstr>Processing the dataset</vt:lpstr>
      <vt:lpstr>Implemented models</vt:lpstr>
      <vt:lpstr>Performance assessment</vt:lpstr>
      <vt:lpstr>Error Analysis</vt:lpstr>
      <vt:lpstr>Improved implementation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in text</dc:title>
  <dc:creator>Andra Mihaila</dc:creator>
  <cp:lastModifiedBy>Andra Mihaila</cp:lastModifiedBy>
  <cp:revision>8</cp:revision>
  <dcterms:created xsi:type="dcterms:W3CDTF">2024-01-20T19:48:06Z</dcterms:created>
  <dcterms:modified xsi:type="dcterms:W3CDTF">2024-01-21T22:13:00Z</dcterms:modified>
</cp:coreProperties>
</file>